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sm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sm">
                <a:solidFill>
                  <a:schemeClr val="tx1">
                    <a:lumMod val="50000"/>
                    <a:lumOff val="50000"/>
                  </a:schemeClr>
                </a:solidFill>
              </a:rPr>
              <a:t>No. 45 O le Afioga a le Atua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m" sz="4400"/>
              <a:t>Le Tala Lelei mai le Agelu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ai na avatu le tala iā Maria?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Satani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Uo a Maria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Agelu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Iesu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s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sm" sz="2800">
                <a:solidFill>
                  <a:srgbClr val="FF0000"/>
                </a:solidFill>
              </a:rPr>
              <a:t>Agelu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LEAI. 54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Fafine Samaria i le vaieli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 se inu i le vai ou te avatu ia te ia, e le toe fia inu lava ia e faavavau. E moni, o le vai ou te avatu iā te ia, e avea foʻi i totonu iā te ia o le vaipuna e puna i luga i le ola e faavavau.”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o ui atu Iesu i le nuu o Samaria, na ia feiloaʻi ai ma se fafine i le vaieli ma faapea atu. “Fa’amolemole aumai se vai mo a’u.”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Sa ofoofogia le fafine. Auā e lē o talanoa tagata Iutaia i tagata Samaria. “Ana e iloa po o ai au, semanu e te fesili mai ia te au mo se vai.” Na fetalai Iesu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“Aua o le vai ou te avatu o le vai o le ola lea e le toe fia inu.” Na fia iloa e le fafine Iesu. “O ai ea oe, e mafai ona e aumai ia te au lena vai?”</a:t>
            </a:r>
            <a:r xmlns:a="http://schemas.openxmlformats.org/drawingml/2006/main">
              <a:rPr lang="sm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 aʻu o le Keriso ma le Alo o le Atua,” na tali atu ai Iesu. Sa faateia o ia i lenei mea.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‘Ua tu‘ua e ia lana fagu vai ma toe fo‘i atu i le ‘a‘ai ma ta‘u atu i tagata e uiga ‘iā Iesu. E toatele tagata na o mai e feiloai ma Iesu ma talitonu ia te Ia o lo latou Faaola.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taimi lava na feiloaʻi ai le fafine Samaria iā Iesu, ona ia tuua loa lea o le fagu vai ma toe foʻi i le nuu e avatu le tala lelei o le faaolataga i tagata o le nuu.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Mulimuli ane, e toatele tagata na faaolaina e ala i le faalogo ma talitonu i le talalelei sa ia talaiina.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e feiloai ia Iesu? Po o e taʻu atu i isi e uiga iā Iesu? Ae faapefea le faailoa atu o Iesu i isi e pei o se fafine Samaria?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s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na te tuuina mai ia i tatou le vai o le ola e le toe fia inu ai o tatou agaga.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fea na feiloaʻi ai Iesu ma se fafine Samaria?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maota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luga o le taulaga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auala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maketi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vaieli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i le vaieli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 e tō ma e fanauina se tama tane, e te faaigoa iā te ia o Iesu.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ai se inu i le vai ou te avatu ia te ia, e le toe fia inu lava ia e faavavau. E moni, o le vai ou te avatu iā te ia, e avea foʻi i totonu iā te ia o le vaipuna e puna i luga i le ola e faavavau.”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55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Togi lau upega i vai loloto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‘Ona fetalai atu lea o Iesu ‘iā Simona, “‘Aua ‘e te fefe, e amata atu nei ‘ona e maua tagata.”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Iesu, o lē na alu i luga o le vaa o Peteru ma folafola atu le upu, na fetalai atu ia Peteru. “Ia e alu i le vai loloto ma lafo le upega e pu’e ai le i’a”.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“Le Matai e, sa matou galulue malosi i le po atoa ae leai se mea na maua. Ae talu ai ua e fai mai, o le a ou tuu i lalo upega."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‘Ua uma ‘ona latou faia, ‘ona maua ai lea e i latou le aofa‘i o i‘a, ‘ua māe‘a ai a latou upega. Na ofo Peteru i lenei mea.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 lena taimi, na salamo ai Peteru i le iloaina o Iesu o le Alo o le Atua. "O aʻu o se tagata agasala."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Iesu. “Aua e te fefe, e amata atu nei ona avea oe ma faifaiva e ave tagata.” Na tuua e Peteru mea uma ae avea ma soo o Iesu.</a:t>
            </a:r>
            <a:r xmlns:a="http://schemas.openxmlformats.org/drawingml/2006/main">
              <a:rPr altLang="en-US" lang="s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Peteru, o lē na feiloa‘i ma Iesu,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salamo ma usiusitai iina.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o i ai ea le salamo ma le usiusitai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Iesu i lou olaga?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lafoai e Peteru mea uma ae mulimuli atu ia Iesu. E pei o Peteru, e tatau ona avea oe ma se soo e iloa le salamo moni ma le usiusitai.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se tasi na te faia vavega e sili atu nai lo le poto masani ma tomai o tagata.</a:t>
            </a:r>
            <a:r xmlns:a="http://schemas.openxmlformats.org/drawingml/2006/main">
              <a:rPr altLang="en-US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46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Pepe o Iesu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ā le galuega a Peteru?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leoleo mamoe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faifaiva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faifaatoaga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faifaiva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‘Ona fetalai atu lea o Iesu ‘iā Simona, “‘Aua ‘e te fefe, e amata atu nei ‘ona e maua tagata.”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56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Iesu na valaauina le au soo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maua e Filipo Natanielu, ‘ona fai atu lea o ia ‘iā te ia, “ ‘Ua matou maua lē na tusia e Mose i le tulafono, o lē na tusia fo‘i e le ‘au perofeta, o Iesu le atali‘i o Iosefa le Nasareta.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valaauina e Iesu Peteru, Aneterea, ma lo latou tuaoi, o Filipo, e avea ma soo. "Mulimuli mai!"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faailoa atu e Filipo Iesu i lana uō o Natanielu. “Na faaali mai le Mesia na tusia e le au perofeta i le Feagaiga Tuai”.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“Nasareta! E sau ea le Mesia mai iina?” o le fesili lea a Natanielu. “O mai ia e matamata,” o le tala lea a Filipo.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atu Iesu ia Natanielu. “O oe o le Isaraelu moni, na ou iloa oe i lalo o le mati a o leʻi valaauina oe e Filipo.”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ofo Natanielu i lenei mea ma vivii atu ia Iesu, "Rapi e, o oe o le Alo o le Atua ma le Tupu o Isaraelu."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taimi lava na iloa ai e Natanielu lena mea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Mesia, na ia avatu iā Iesu le mamalu.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avea o ia ma soo o Iesu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avatu le viiga ia Iesu o lo tatou Faaola, ma ola i se olaga o soo o Iesu ma usiusitai ia te 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aso nei i le ‘a‘ai o Tavita ‘ua fānau mai ai le Fa‘aola ‘iā te ‘outou; o ia o Keriso le Alii.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Pei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na te valaauina tagata o ni soo ina ia faapei o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ai na faailoa atu Iesu iā Natanielu?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Aneterea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Filipo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maua e Filipo Natanielu, ‘ona fai atu lea o ia ‘iā te ia, “ ‘Ua matou maua lē na tusia e Mose i le tulafono, o lē na tusia fo‘i e le ‘au perofeta, o Iesu le atali‘i o Iosefa le Nasareta.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57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le tagata na sau i lalo i le taualuga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tu a‘e o ia i luga, ‘ua tago i lona fala ma savali atu i fafo i le va‘aia atoatoa o i latou uma. Ua ofo tagata uma i lenei mea ma vivii atu ai i le Atua, ua faapea atu, Tatou te lei vaai lava i se mea faapenei!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faalogo tagata i le faamalologa a Iesu, sa aumai e tagata la latou uo maʻi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sa toatele naua tagata i le mea sa i ai Iesu. O lea na lē mafai ai ona latou avatu le la uō supa iā Iesu i luga o le fale.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Mulimuli ane, o i latou na aumaia se uo maʻi supa, na latou feosofi i luga o le taualuga ma auina atu se uo supa ia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silafia e Iesu lo latou faatuatua ma fetalai atu. “Ua faamagaloina au agasala, ina tu ia i luga ma e alu i lou aiga”.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 le mea e ofo ai, na faamaloloina le supa i lea taimi. Ona tulai lea o ia ma savali ma vivii atu i le Atua.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Ina ua oo i le taimi e fanau ai se pepe a Maria, sa tatau ona alu i Peteleema. Ae ona sa leai se avanoa, sa i ai sana pepe i se faatanoa vao.</a:t>
            </a:r>
            <a:r xmlns:a="http://schemas.openxmlformats.org/drawingml/2006/main">
              <a:rPr lang="sm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iai i uō a le supa ni faigatā ma le lē atoatoa o le malosi, ae sa lē mafai ona latou fiu e ō atu iā Iesu. Ona sa latou faatuatua ia Iesu.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tatou te faatuatua ea ia Iesu?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tatou o mai ia Iesu ma le faatuatua, e le tatau ona tatou fiu e ui lava i faigata ma faafitauli o loo punitia ai i tatou.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faia faapea, o le a mafai ai ona tatou avatu le viiga i le Atua e pei o se tagata supa.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le teena e Iesu i latou e o mai ia te ia. Ma e na te foaʻi atu mea e manaʻomia iā i latou e ō atu iā te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sau ai le supa ia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faamalama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faitotoa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puipui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taualuga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taualuga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tu a‘e o ia i luga, ‘ua tago i lona fala ma savali atu i fafo i le va‘aia atoatoa o i latou uma. Ua ofo tagata uma i lenei mea ma vivii atu ai i le Atua, ua faapea atu, Tatou te lei vaai lava i se mea faapenei!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58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Ua valaauina e Iesu ia Mataio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o maliu atu Iesu mai lea mea, na ia silafia ai le tagata e igoa ia Mataio, o loo nofo i le fale aolafoga. “Mulimuli mai ia ‘iā te a‘u,” ‘ua ia fai atu ai ‘iā te ia, ‘ona tula‘i lea o Mataio ma mulimuli atu ‘iā te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 i ai le aolafoga e igoa ia Mataio. O ia o se ao lafoga e fai ma sui o Roma i tagata Isaraelu.</a:t>
            </a:r>
            <a:r xmlns:a="http://schemas.openxmlformats.org/drawingml/2006/main">
              <a:rPr lang="sm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 Mataio o se ao lafoga, o lea sa tele ai ana tupe. Kae ne takalia‵lia a tino Iutaia ki tino ‵tae lafoga kolā e ga‵lue mō Loma, te tino manumalo.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silasila atu Iesu ia Mataio o nofo i le fale lafoga ma fetalai atu ia te ia. "Mulimuli mai"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tuua loa e Mataio mea uma ae mulimuli atu ia Iesu. Ona sa ia faafetai ia Iesu mo le valaauina o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taimi lea, na oo mai ai se leo mai le lagi i leoleo mamoe o loo vaavaaia mamoe i Peteleema.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"E le manaʻomia le fomaʻi mo le soifua maloloina, ae o maʻi." Na avea Mataio ma soo o Iesu.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Mataio o se ao lafoga na inosia e ona tagata. Ae, na valaauina e Iesu Mataio ma faia o ia ma soo.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 tatou foi o tagata o le Atua. Ae e lē lava le taʻua o i tatou o soo o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Peitaʻi, ua valaauina i tatou e Iesu e fai ona soo. O le mea lea, e tatau ai ona tatou usiusitai ia te ia ina ia agavaa mo lona valaauga.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valaauina e Iesu tagata ua teena i le lalolagi e avea ma tagata o le Atua.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galuega a Mataio?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ao lafoga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faifaiva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kamuta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ositaulaga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ao lafoga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o maliu atu Iesu mai lea mea, na ia silafia ai le tagata e igoa ia Mataio, o loo nofo i le fale aolafoga. “Mulimuli mai ia ‘iā te a‘u,” ‘ua ia fai atu ai ‘iā te ia, ‘ona tula‘i lea o Mataio ma mulimuli atu ‘iā te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59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Na filifilia e Iesu le au soo e toasefululua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le tasi aso na maliu atu ai Iesu i le mauga e tatalo ai, ona tatalo ai lea o ia i le Atua i le po.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o‘o i le taeao, ‘ona vala‘au atu lea o ia i ona so‘o, ‘ona filifilia lea e ia o i latou e to‘asefulu ma le to‘alua, ‘ua na tofia fo‘i i latou ma ‘aposetolo.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 toatele tagata na faalogo ma mulimuli ia Iesu. Sa latou o faatasi ma Iesu ma aoao mai ia Iesu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uma ona tatalo, na filifilia patino e Iesu le toʻasefulu lua o i latou e avea ma soo vavalalata.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filifilia i latou e nonofo faatasi ma Iesu, e talaʻi le tala lelei, ma tuliesea temoni.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“Ia viia le lagi, ia manuia le lalolagi! Ia olioli, ua fanau mai Iesu.” Fai mai agelu mai le lagi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 le au soo o tagata eseese: o nisi o i latou o faifaiva, o se ao lafoga, o se fouvale, o nisi o i latou e ita.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Kae ne ‵talo atu a Iesu ki te Atua ke filifili faka‵lei ana soko, kae ne filifili faka‵lei ne ia latou, tausi faka‵lei, kae akoako faka‵lei latou.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 māfuaaga lea na filifilia ai e Iesu ona soo: 1) e aʻoaʻo atu iā i latou le afioga a le Atua, 2) e talaʻi atu le tala lelei e tusa ma mea ua latou aʻoaʻoina, ma 3) e folafola atu le mana o le malo o le Atua. Ona o nei māfuaaga, na filifilia ai e Iesu ona soo.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 tatou foi o soo o Iesu.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tutusa la tatou galuega ma le galuega a le au soo e toasefululua o Iesu.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Tatou ola i le olaga o se soo e amata i le aso </a:t>
            </a: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s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o…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lē na te aʻoaʻoina i tatou i le upu moni o le lagi ina ia tatou tutupu aʻe e pei o soo o Iesu.</a:t>
            </a:r>
            <a:r xmlns:a="http://schemas.openxmlformats.org/drawingml/2006/main">
              <a:rPr altLang="en-US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toafia soo na filifilia e Iesu e fai ma aposetolo (o i latou ua auina atu)??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sefulu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sefulutasi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sefululua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sefulufa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sefululua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le tasi aso na maliu atu ai Iesu i le mauga e tatalo ai, ona tatalo ai lea o ia i le Atua i le po.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o‘o i le taeao, ‘ona vala‘au atu lea o ia i ona so‘o, ‘ona filifilia lea e ia o i latou e to‘asefulu ma le to‘alua, ‘ua na tofia fo‘i i latou ma ‘aposetolo.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60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le Talalelei na aoao atu e Iesu i luga o le mauga.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va‘ai atu o ia i le motu o tagata, ‘ona maliu a‘e lea o ia i le mauga ma nofo i lalo. Ona o mai ai lea o ona soo ia te ia,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sa amata ona ia aoao atu ia te i latou ua faapea atu: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“Amuia e matitiva i le agaga, aua e o latou le malo o le lagi.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aoao atu e Iesu le motu o tagata i luga o le mauga i le auala e ola ai o ni tagata o le malo o le Atua.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“Amuia e matitiva i le agaga, aua e o latou le malo o le lagi.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pei ona fai mai agelu, na soifua maloloina Iesu i se faatanoa vao.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e aoao e toe totogi ou nifo i ou nifo, ae ou te fai atu ia te oe ia tuu atu le alafau agavale i soo se tasi e pa i le alafau taumatau. Ona avea ai lea o outou ma fanau a le Atua!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Vaai i manu felelei i le ea. E le faia e manu felelei ni galuega tau faatoaga, ae e fafagaina i latou uma e le Atua. E le sili atu ea ona Ia tausia oe nai lo manu felelei!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matuā faateʻia tagata i aʻoaʻoga a Iesu. Talu ai sa iā Iesu le pule e lē pei o faiaʻoga masani o le Tusi Paia.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ta’u mai e Iesu ia i tatou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olaga o tagata o le Atua e ese mai olaga o le lalolagi.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i ai ea ni eseesega i o tatou olaga mai i latou e le talitonu ia Iesu?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Sei o tatou tilotilo ia i tatou lava ma ola i se olaga agavaa mo le malo o le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 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na te liua i tatou ina ia ola e pei o tagata o le malo o le Atua.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se mea e maua e e matitiva i le agaga?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mea'ai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mamalu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malo o le Atua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malo o le Atua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va‘ai atu o ia i le motu o tagata, ‘ona maliu a‘e lea o ia i le mauga ma nofo i lalo. Ona o mai ai lea o ona soo ia te ia,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sa amata ona ia aoao atu ia te i latou ua faapea atu: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“Amuia e matitiva i le agaga, aua e o latou le malo o le lagi.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61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Ua Faafilemu e Iesu le Afa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tula‘i o ia, ‘ua vavao atu i le matagi, ‘ua fai atu fo‘i i peau, “Faalologo ia; Ona mate ai lea o le matagi ma ua matuā toʻafilemu.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ō faatasi Iesu ma ona soo i le vaa e sopoʻia le Vaituloto o Kalilaia.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Na o mai leoleo mamoe o Peteleema e vaai i le Alo o le Atua o le a faaolaina tagata. “Iesu! le Alo o le Atua! Faafetai mo le o mai i lenei laueleele!”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o sopoia le vaituloto, na faafuasei ona agi mai se matagi malosi ma oo mai ai se galu matautia.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iu ina fai atu le au soo ia Iesu. 'Le A'oa'o e, e te le popole pe malelemo!'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vavao e Iesu le matagi ma fetalai atu i peau, “Faalologo! Ia filemu!” Ona mate ai lea o le matagi ma ua matuā toʻafilemu.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fefefe i latou ma fesili le tasi i le isi, “O ai lenei? E oo lava i le matagi ma peau e usiusitai iā te ia!”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na o le Atua e mafai ona faatonu le sami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le matagi.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mafuaaga lena o Iesu o le Atua na foafoaina ma pulea le lalolagi.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Iesu tatou te talitonu e le o se tasi o atua e tele, ae o le Atua Foafoa e toatasi ma le malosi uma.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faateleina lo tatou faatuatua e ala i le manatuaina o lenei mea moni.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s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pule o mea uma na te faia ma pule i mea uma o lenei lalolagi.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poloaiga a Iesu i luga o le sami ma le matagi?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 filemu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tamo'e ma ta'alo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tatala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lou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ia filemu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tula‘i o ia, ‘ua vavao atu i le matagi, ‘ua fai atu fo‘i i peau, “Faalologo ia; Ona mate ai lea o le matagi ma ua matuā toʻafilemu.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62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ai na pa'i mai i o'u ofu?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fa‘alogo o ia ‘iā Iesu, ‘ona alu a‘e lea o ia i ona tua i le motu o tagata ma pa‘i atu i lona ‘ofu.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 auā ‘ua manatu o ia, “‘Āfai ‘ou te pa‘i atu i ona ‘ofu, ‘ona fa‘amālōlōina ai lea o a‘u.”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Iesu, o lē na te pule i mea uma,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Alo o le Atua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ina ua afio mai Iesu i lenei nuu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fanau mai o ia i se faatanoa vao ma se tagata faatauvaa.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 tatou o e talitonu ia Iesu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fanau a le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e tatau ona tatou ola lotomaualalo ma maualalo e pei o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toatele tagata na faalogo e uiga ia Iesu, ona latou mulimuli ai lea ia Iesu.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‘Ona alu ane lea o le fafine i ona tua ma pa‘i atu i le ‘ofu o Iesu ‘ina ‘ia fa‘amālōlōina.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maua se fafine i se maʻi e taʻua o le toto mo le 12 tausaga. Sa ia taumafai i le tele o auala e faaleleia ai, ae sa lei faaleleia ma sa ia faaaluina uma ana mea.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'O ai na pa'i mai i o'u ofu??' Na iloa loa e Iesu ua alu ese atu Lona mana mai ia te Ia. Ua sau o ia ma faapaʻū i ona vae ma taʻu atu iā te ia le mea moni atoa.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‘Ua fetalai atu Iesu ‘iā te ia, “Lo‘u afafine e, ‘ua fa‘amālōlōina oe i lou fa‘atuatua. Alu ia ma le filemu.'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alu atu ia Iesu le fafine na maua i le punatoto mo le 12 tausaga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le faatuatua.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faamalolo e Iesu le fafine ma viia lona faatuatua i luma o tagata.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loo silasila mai pea le Atua i lo tatou faatuatuaga.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 a tatou fetaiai ma mea faigata,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tatou o mai i le Atua ma le faatuatua.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 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silafia e Iesu o tatou tiga ma faigata ma foia.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ā na paʻi atu i ai le fafine na maʻi mo le 12 tausaga iā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lauulu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ofu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ofu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fa‘alogo o ia ‘iā Iesu, ‘ona alu a‘e lea o ia i ona tua i le motu o tagata ma pa‘i atu i lona ‘ofu.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auā ‘ua manatu o ia, “‘Āfai fo‘i ‘ou te pa‘i atu i ona ‘ofu, ‘ona fa‘amālōlōina ai lea o a‘u.”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63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 e tō ma e fanauina se tama tane, e te faaigoa iā te ia o Iesu.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afio mai Iesu i le lalolagi i le lotomaualalo ma le maualalo, ae o Ia o lo tatou Tupu moni.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tago atu fo‘i o ia i lona lima ma fai atu ‘iā te ia, “Talita kumi!” (o lona uiga, "Teine e, ou te fai atu ia te oe, tulai ia!").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tagata e igoa ia Iairo, le pule o le sunako, na sau ia Iesu ma faapea mai; “Ua oti la’u tama teine. Fesoasoani mai."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o agaʻi atu ma Iesu i le fale, na tamoʻe atu se tamāloa ma taʻu atu ua oti lona afafine.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taunuu i le fale, ua maliu le afafine o Iairo, ma sa fetagisi tagata.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‘Ua ulufale atu Iesu, ‘ua fetalai atu ‘iā te i latou, “E le‘i oti le tama, ‘ua moe.”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‘Ua tago atu fo‘i o ia i lona lima ma fai atu ‘iā te ia, “Talita kumi!” (o lona uiga, "Teine e, ou te fai atu ia te oe, tulai ia!"). Na tu i luga le teine ma savali solo.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pule i le oti.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oti o le mea e sili ona mataʻutia i tagata, ae na faatoʻilaloina e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tatou feoti i se aso i se taimi lata mai.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e le tatau ona e fefe i le oti.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Auā o Iesu o lē e pule i le oti.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matou te talitonu ia Iesu na manumalo i le oti.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Lē na te aumaia le ola ma o Lē e pule i le ola i le taimi e tasi.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e fai e “Talitha koum!” uiga?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Teine, fai le taeao!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Leine, alu e moe!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Teine, tu ia i luga!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Teine, usu se pese!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Teine, tu ia i luga!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tago atu fo‘i o ia i lona lima ma fai atu ‘iā te ia, “Talita kumi!” (o lona uiga, "Teine e, ou te fai atu ia te oe, tulai ia!").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fea na fanau ai Iesu?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maota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se faatanoa vao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faletalimalo taugata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i se faatanoa vao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64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se tagata maʻi i Petesa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‘Ona fetalai atu lea o Iesu ‘iā te ia, “‘Inā tu ia i luga, ‘inā ‘ave ia lou moega ma savali.”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Ona malolo loa lea o le tagata; na ia tago i lona fala ma savali. O le aso na faia ai lenei mea o le Sapati,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 5: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i Ierusalema le vaitaele e igoa ia Petesa. E to‘atele tagata mama‘i na fa‘apotopoto i ai e fa‘atalitali i le galu o le vai.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Auā na alu ifo le agelu a le Ali‘i i le vai tā‘ele i nisi aso ma fa‘agateteina le vai; o lē na muamua fo‘i i totonu, ‘ina ‘ua luelue le vai, ‘ona mālōlō ai lea o ia i so o se ma‘i sa ia te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 ai se tamaloa sa le mafai ona savali. Ina ua vaai atu Iesu ia te ia ma fesili atu i le tagata sa i ai mo le tolu sefulu valu tausaga. “E te fia manuia?”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“Lau susuga e, e leai se tasi e fesoasoani mai ia te a’u i totonu o le vaita’ele pe a luelue le vai. Fesoasoani mai, faamolemole!” Ona fetalai atu lea o Iesu iā te ia, “Tulai ia! Ave lou fala ma savali.”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pei ona fetalai atu ai Iesu na ia sii i luga lona fala ma savali. O le taimi lava lenā na mālōlō ai le tamāloa maʻi na maʻi mo le 38 tausaga.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mea e sili ona manaomia mo e mamai i le vaitaele o Petesa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ia faamaloloina.</a:t>
            </a:r>
            <a:r xmlns:a="http://schemas.openxmlformats.org/drawingml/2006/main">
              <a:rPr lang="s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silafia e Iesu mea tatou te manaomia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sili atu nai lo tatou.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Lē e foaʻi mai iā i tatou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mea tatou te manaomia.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Lē na te faamaloloina maʻi uma ma e iai le mana e pule ai i mea uma.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fai atu ai le tagata ma'i ia Iesu e fai?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Fa'amalolo lo'u ma'i, faamolemole!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Fa'amolemole lavea'i a'u!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Fa'amolemole aumai ni mea'ai mo a'u!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Fa'amolemole fesoasoani mai ia te a'u e alu ifo i le vaita'ele pe a oso le vai!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Fa'amolemole fesoasoani mai ia te a'u e alu ifo i le vaita'ele pe a oso le vai!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aso nei i le ‘a‘ai o Tavita ‘ua fānau mai ai le Fa‘aola ‘iā te ‘outou; o ia o Keriso le Alii.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Pei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‘Ona fetalai atu lea o Iesu ‘iā te ia, “‘Inā tu ia i luga, ‘inā ‘ave ia lou moega ma savali.”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 ‘Ona mālōlō loa lea o le tagata; na ia tago i lona fala ma savali. O le aso na faia ai lenei mea o le sapati,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 5: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65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Iesu na fafagaina le 5,000 Tagata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‘Ona tago lea o Iesu i areto, ‘ua fa‘afetai, ma tufatufa atu ‘iā te i latou o lo‘o nonofo i mea uma na latou manana‘o ai. Sa faapea foi ona ia faia i le i’a.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silia i le lima afe tagata na faapotopoto e faalogologo i aʻoaʻoga a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 o le taimi o le aoauli. ‘Ua fia ‘a‘ai tagata uma, ‘ae leai ni a latou mea e ‘ai, ‘ua na o i‘a e lua ma areto e lima sa ‘iā te i latou.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‘Ona tago lea o Iesu i le areto ma le i‘a, ‘ua fa‘afetai, ma tufatufa atu i ē ‘ua nonofo i mea uma na latou manana‘o 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Ae, o se mea ofoofogia na tupu! O le 5,000 tagata na lava e tutumu ai!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‘Ona latou fa‘apotopoto ai lea ma fa‘atumu ai ‘ato e sefulu ma le lua i fasi areto karite e lima na totoe i ē na ‘a‘ai.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 i matou e leai se auala e faʻatumu ai le silia ma le 5,000 tagata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areto e lima ma i‘a e lua.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o Iesu, le Alo o le Atua, na faia vavega faatasi ma i latou.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sili atu ona tāua lo tatou faatasi pea ma Iesu nai lo le tele o mea pe leai.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Lē e mafai ona foaʻi mai iā i tatou le tele o meaʻai.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47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Manuia lou aso soifua ia Iesu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ā le tele o meaʻai na totoe ina ua uma ona fafagaina e Iesu tagata e 5,000?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sefulu ato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sefulutasi ato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ato sefululua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sefulutolu ato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ato sefululua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‘Ona tago lea o Iesu i areto, ‘ua fa‘afetai, ma tufatufa atu ‘iā te i latou o lo‘o nonofo i mea uma na latou manana‘o ai. Sa faapea foi ona ia faia i le i’a.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66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loo savali Iesu i luga o le vai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alo atu i latou i le tolu po o le tolu ma le ‘afa maila, ‘ona iloa ai lea e i latou o Iesu o lo‘o latalata mai i le va‘a, o savali i luga o le vai; ma sa latou matatau.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A ‘ua fai atu o ia ‘iā te i latou, “O a‘u lava, ‘aua tou te matata‘u.”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o tatalo Iesu na o ia i luga o le mauga, sa alo atu ona soo i le vaa i le isi itu o le vaituloto.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Mulimuli ane, ua pogisa ma ua malosi ma sousou le matagi ma le vai.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“Vaai i ai! O loo savali se tasi i luga o le vai!“ Sa fefefe i latou. Na alaga le tasi o i latou, “O loo savali se tasi i luga o le vai!”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“O aʻu lenei: aua e te fefe!” O Iesu o loo savali i luga o le vai.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latou ofo i lenei mea. Sa latou faafeiloaia Iesu i luga o le vaa. Sa latou faapea ane, “E moni lava o Iesu o le Alo o le Atua!”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savali i luga o le vai o se mea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leai se tasi e mafai ona faia.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sa savali Iesu i luga o le vai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maua ai ona soo.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Ona o Iesu o se tagata faapitoa,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 atalii o le Atua.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lava ona tatou talitonu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Alo o le Atua.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o‘o atu i latou i le fale, ‘ona iloa ai lea e i latou o le tama ma lona tinā o Maria, ‘ona latou ifo ai lea ma ifo atu ‘iā te ia. Ona latou tatalaina lea o a latou oloa ma avatu iā te ia meaalofa o auro, ma mea manogi, ma pulu muro.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ua afio mai ia i tatou e fesoasoani ma laveai i tatou e tusa lava po o a faafitauli e oo ia i tatou.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faapefea ona oo atu Iesu i ona soo i le ogatotonu o le vaituloto??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lele i luga ole vai..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alu i luga o le vaa vave…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aau..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savali i luga o le vai..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savali i luga o le vai..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alo atu i latou i le tolu po o le tolu ma le ‘afa maila, ‘ona iloa ai lea e i latou o Iesu o lo‘o latalata mai i le va‘a, o savali i luga o le vai; ma sa latou matatau.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A ‘ua fai atu o ia ‘iā te i latou, “O a‘u lava, ‘aua tou te matata‘u.”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67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le Ta'uta'u atu a Peteru ia Keriso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tali atu Simona Peteru, “O oe o le Keriso, o le Alo o le Atua soifua.”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se tasi aso, na fesili atu ai Iesu i ona soo, “O ai ea i le upu a tagata le Atalii o le Tagata?”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latou tali atu, “Ua fai mai isi o Ioane le Papatiso; fai mai isi o Elia; ma le tasi o le au perofeta.”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"Ae faapefea oe?" o lana fesili lea. "O ai e te fai mai ai o aʻu?"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‘Ua tali atu Simona Peteru, “O oe o le Keriso, o le Alo o le Atua soifua.”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 ma le olioli tele. “E sa’o lau ta’utinoga! I luga o lenei papa o le a ou fausia ai la’u ekalesia!”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fanau mai Iesu, sa faaali mai se fetu i fomai i sasae.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iloa lelei e Peteru po o ai Iesu, ma na ia taʻutino atu e uiga iā Iesu.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ina ua uma ona faalogo i lenei mea, sa viia e Iesu Peteru mo lana tautinoga saʻo.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ai tatou te manatu o ai Iesu?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iloa lelei Iesu e pei ona fai mai ai le Tusi Paia, ma e tatau ona tatou taʻutaʻu atu e uiga ia Iesu e pei ona fai mai ai le Tusi Paia.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rgbClr val="ff0000"/>
                </a:solidFill>
              </a:rPr>
              <a:t>O ai Iesu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Lē na te fausia lana ekalesia i luga o le taʻutaʻu saʻo o le faatuatua.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ai na fai mai Peteru o Iesu?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 Keriso, le Alo o le Atua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Elia Malosi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 le Papatiso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Ieremia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le Keriso, le Alo o le Atua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tali atu Simona Peteru, “O oe o le Keriso, o le Alo o le Atua soifua.”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68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le Tala i le Tagata Mauoa Faavalevalea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“A ‘ua fetalai atu le Atua ‘iā te ia, ‘Le vale e, o le po nei e tu‘ua ai lou ola ‘iā te oe;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“Ua fetalai atu Iesu, “E le faatatau le ola o le tagata i mea ua ia te ia.”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sa faamatala mai e Iesu se tala.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uiga i se tagata mauoa valea.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fiafia le mauoa e fausia se faleteuoloa tele atu mo lona tamaoaiga ma saito. "Ua ou aoina le tele o meaai i totonu o le faleteuoloa, loʻu agaga, ia e fiafia nei!"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ta'u atu lea e le Atua i le mauoa.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 oe o le vale, afai ou te aveesea lou ola i le asō, o ai ea au oa uma?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iloa atu lenei fetu pe a fanau mai le tupu! Tatou mulimuli i le fetu!” Sa amata ona mulimuli fomai i le fetu.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uma ona fetalai Iesu ma faapea atu,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“Aua le faaputuina le oa mo oe, a ia mo le Atua, ia e faia le mea sili e fesoasoani ai i e matitiva.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e fa'aoga ai au tupe?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Pe na'o le fa'aaogaina ea e fa'amalie ai na'o oe?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faʻaaoga tupe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mo le viiga o le Atua.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O i tatou o tagata o le malo o le Atua. O le mea lea, e tatau ai ona tatou fesoasoani i tagata e le tagolima ia tatou lava tupe.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e ona le ola uma, ma le tamaoaiga uma.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faia e le tagata mauoa valea mo lona agaga?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ia fesoasoani i ē matitiva.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ia tapuaʻi i le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folafola atu le tala lelei.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ia teuina le tele o le tamaoaiga.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Sa ia teuina le tele o le tamaoaiga.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“A ‘ua fetalai atu le Atua ‘iā te ia, ‘Le vale e, o le po nei e tu‘ua ai lou ola ‘iā te oe;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69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Saili mo le Mamoe ua Se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‘Ou te fai atu fo‘i ‘iā te ‘outou, e fa‘apea fo‘i ‘ona tele o le ‘oli‘oli i le lagi i le tagata agasala e to‘atasi e salamō, i lo o ē amiotonu e to‘aivagafulu ma le iva e lē tatau ‘ona salamō.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se tasi aso na tuua ai na o se mamoe, ua vavae ese mai mamoe a ana uo.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faitau e le leoleo mamoe mamoe ma iloa ai ua leiloa le tasi o le selau!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tuua e le leoleo mamoe le 99 mamoe ae alu atu e saʻili se mamoe na leiloa.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tu le fetu i luga o fale o manu o Peteleema. Na valoia e le Tusi Paia na fanau Iesu i Peteleema.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iu ina maua e le leoleo mamoe le mamoe na leiloa.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sau le leoleo mamoe i le fale ma mamoe i le olioli ma faia ai se faigaʻai tele.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uma ona fetalai Iesu ma faapea atu,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pei ona fiafia o le leoleo mamoe e maua se mamoe ua leiloa,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fiafia le Atua i le salamo o le tagata agasala e toatasi”.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 tatau i le leoleo mamoe ona faia ni taulaga e le mafaitaulia ina ia maua ai se mamoe na leiloa.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ofoina atu e Iesu lona soifua e laveai ai i tatou.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faafetai ia Iesu mo le laveaiina o i tatou e pei o se mamoe ua se.</a:t>
            </a:r>
            <a:r xmlns:a="http://schemas.openxmlformats.org/drawingml/2006/main">
              <a:rPr lang="s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 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lang="sm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e fiafia i lo tatou salamo mai le agasala.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ā le mea e leʻi faia e le leoleo mamoe a o saʻilia se mamoe ua leiloa?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tuua le 99 mamoe e suʻe le mamoe na leiloa.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fiafia o ia ina ua maua le ua leiloa.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faatauina se mamoe fou.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ia valaau atu i tagata mo se pati.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Na ia faatauina se mamoe fou.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‘Ou te fai atu fo‘i ‘iā te ‘outou, e fa‘apea fo‘i ‘ona tele o le ‘oli‘oli i le lagi i le tagata agasala e to‘atasi e salamō, i lo o ē amiotonu e to‘aivagafulu ma le iva e lē tatau ‘ona salamō.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70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le Tala i le Samaria Agalelei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“O ai ‘ea o i latou nei e to‘atolu e te manatu e lua te tuā‘oi ma le tagata na maua i lima o faomea?”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Ua tali mai le tagata poto i le tulafono, "O le na alofa ia te ia." Ua fetalai atu Iesu ia te ia, "Alu ia, ma ia faapea ona fai."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o savali na o ia se tagata, sa ia fetaui ma tagata faomea. ‘Ua latou to‘esea ona ‘ofu, ma sasa ‘iā te ia ma ō ‘ese, ‘ua tu‘ua o ia ‘ua toeitiiti oti.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Ona iloa atu lea o ia e se ositaulaga i le ala, ona ui ane lea o ia i le isi itu. E faapena foʻi se sa Levī.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totonu o fale o manu o Peteleema sa i ai Maria, Iosefa, ma le pepe o Iesu, o e na afio mai i le lalolagi o se tupu.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Lona tolu, na iloa atu o ia e se Samaria. O Samaria o ni tagata e le fiafia i ai Iutaia.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Peitaʻi, na alofa le Samaria iā te ia, o lea na ia tausia lelei ai o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Iesu: “O tagata o le Atua, i so o se taimi, e tatau ona avea ma tuaoi lelei, e fesoasoani atu i ē matitiva.”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ositaulaga ma le ʻau sa Levī, e foliga mai e latalata i le Atua, ae latou te lē alolofa i se isi tagata.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tagata Samaria, i le vaaiga i luma, e foliga mai e le o se vavalalata i le Atua, ae o se tuaoi lelei o le na naunau e alofa i isi.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foi ona avea i tatou ma e fesoasoani i o tatou tuaoi o loo manaomia le fesoasoani pe afai tatou te latalata atu i le Atua.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 tatou ia ua faamalosia e oti mo a tatou agasala, e pei o i latou ua faoa.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Ae o Iesu o le na laveaʻiina i tatou mai lenei tulaga mataʻutia.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ā na faia e le ositaulaga ma le sa Levī ina ua la vaai atu i se tagata ua gaoia?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latou tatalo mo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togafitia ona manu'a.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latou ave o ia i le falemaʻi.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latou ui ane iā te ia i le isi itu.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Ua latou ui ane iā te ia i le isi itu.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“O ai ‘ea o i latou nei e to‘atolu e te manatu e lua te tuā‘oi ma le tagata na maua i lima o faomea?”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Ua tali mai le tagata poto i le tulafono, "O le na alofa ia te ia." Ua fetalai atu Iesu ia te ia, "Alu ia, ma ia faapea ona fai."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71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Maria ma Mareta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4000"/>
              <a:t>ae tasi lava le mea e manaomia. Ua filifilia e Maria le mea e sili ona lelei, e lē aveesea mai iā te ia.”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valaaulia Iesu i le fale o Maria ma Mareta.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avatu e fomaʻi mai Sasaʻe iā Iesu le auro, mea manogi, ma le pulu muro na latou saunia o se meaalofa. “Faafetai Iesu mo le afio mai i lenei laueleele!”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o pisi Mareta i le galuega, sa faalogologo ma le naunau Maria iā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“Ou te le talitonu na faataga aʻu e Maria e faigaluega na o aʻu pe a ou pisi tele,” o le manatu lea o Mareta.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Mulimuli ane, na faitio Mareta iā Iesu. “Iesu e, fa’amolemole tu’u mai Maria e alu, ua tele na’u galuega e fai na’o a’u”.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Iesu, "Aua le soona fai, e fiafia Maria e faalogo, o lea e faalogo ai pea."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manatu Mareta e lē saʻo mo Maria ona faalogo iā Iesu pe a tele a latou mea e fai.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na aʻoaʻoina i latou e Iesu o le faalogo atu iā Iesu e sili atu ona tāua na i lo se isi lava mea.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taimi e faalogo ma aʻoaʻoina ai le Tusi Paia o le taimi e sili ona tāua mo i tatou.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lē tatau ona taofia lo tatou taimi e faalogologo ma aʻoaʻo ai mai le Tusi Paia.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tagata e alofa ia i latou o e faalogo i le afioga a le Atua.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ā na faia e Maria a o galue tele Mareta?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ia tatalo.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faalogo o ia i le fetalaiga 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moe o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ia fesoasoani malosi ia Mareta.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Na faalogo o ia i le fetalaiga a Iesu.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4000"/>
              <a:t>ae tasi lava le mea e manaomia. Ua filifilia e Maria le mea e sili ona lelei, e lē aveesea mai iā te ia.”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 nofo ai se taupou e igoa ia Maria i Kalilaia, Isaraelu. Sa faamau o ia ma se alii talavou e igoa ia Iosefa.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ō mai fomaʻi e tapuaʻi iā Iesu, le Tupu, e oo lava i le mamao mai Isaraelu.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tupu moni o tagata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le lalolagi atoa.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lo'u tupu foi.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ola i se olaga tapuai ma mulimuli ia Iesu, o le Tupu e le aunoa.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tatau ia Iesu la tatou tapuaiga.</a:t>
            </a:r>
            <a:r xmlns:a="http://schemas.openxmlformats.org/drawingml/2006/main">
              <a:rPr altLang="en-US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fea meaalofa e le'i maua e Iesu o se meaalofa o le aso fanau?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mea manogi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pulu muro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komepiuta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komepiuta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o‘o atu i latou i le fale, ‘ona iloa ai lea e i latou o le tama ma lona tinā o Maria, ‘ona latou ifo ai lea ma ifo atu ‘iā te ia. Ona latou tatalaina lea o a latou oloa ma avatu iā te ia meaalofa o auro, ma mea manogi, ma pulu muro.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Leai.</a:t>
            </a:r>
            <a:r xmlns:a="http://schemas.openxmlformats.org/drawingml/2006/main">
              <a:rPr lang="s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Na sola le pepe o Iesu i Aikupito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Ina ua latou o, na faaali mai le agelu a le Alii ia Iosefa i le miti. ‘Ua fetalai atu o ia, “‘Inā tula‘i ia, ‘ia ‘ave le tama ma lona tinā, ma sosola i Aikupito, ‘ia ‘outou nonofo ai se‘ia ‘ou fai atu ‘iā te ‘outou, auā o le a sā‘ili e Herota le tama e fasioti ‘iā te ia.”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Herota, le tupu o Isaraelu, na faalogo i le tala o le fanau mai o Iesu e ala i Makoi, na taupulepule e fasioti Iesu.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Peitaʻi, na fetalai atu le Atua, o lē na silafia uma le taupulepulega leaga a Herota, i se miti, e tatau ona ō ese le ʻau Makoi mai iā Herota.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lē gata i lea, na faalogo le tane a Maria o Iosefa i se agelu o faapea mai i se miti: “Ia sola atu i Aikupito. O le a fasiotia e Herota Iesu.”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faalogo i ai, ona ave lea e Iosefa o Maria ma le pepe o Iesu ma sosola ese mai iā Herota i Aikupito.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se tasi aso na faaali atu ai se agelu ia Maria. “Talofa, o outou o lē ua sili ona alofagia! O loo faatasi le Alii ma oe.”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 taimi lea, o Herota, o lē na iloa ua faasesēina o ia e Makoi, na ia faia se faatonuga mataʻutia ina ia fasiotia pepe uma o Peteleema. Sa tatau ona nofo Iesu i Aikupito seʻia oo i le maliu o Herota.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iloa e leoleo mamoe ma Makoi po o ai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Peitaʻi, e leʻi iloa e Herota, le tupu, Iesu. E lē gata i lea, ona o lona matapeʻapeʻa, na ia faia ai ni agasala matagā e taumafai ai e fasiotia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toatele tagata i le lalolagi e mumusu e faalogo e uiga ia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se agasala matuiā tele.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tagata e le mafai ona faamalosi e taofi i le mana o le tagata.</a:t>
            </a:r>
            <a:r xmlns:a="http://schemas.openxmlformats.org/drawingml/2006/main">
              <a:rPr altLang="en-US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fea na sola ese ai Iesu mai ia Herota?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Aikupito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Korea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Isreal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Aikupito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Ina ua latou o, na faaali mai le agelu a le Alii ia Iosefa i le miti. ‘Ua fetalai atu o ia, “‘Inā tula‘i ia, ‘ia ‘ave le tama ma lona tinā, ma sosola i Aikupito, ‘ia ‘outou nonofo ai se‘ia ‘ou fai atu ‘iā te ‘outou, auā o le a sā‘ili e Herota le tama e fasioti ‘iā te ia.”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49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Le Tama o Iesu i le Malumalu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"Aisea na e su'eina ai a'u?" o lana fesili lea. “Tou te le‘i iloa ‘ea e tatau ‘ona ‘ou i ai i le fale o lo‘u Tamā?”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Paseka, ina ua 12 tausaga o Iesu, na ō atu ai o ia ma ona mātua i le malumalu i Ierusalema.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o agaʻi atu i le fale mai le malumalu i Ierusalema, sa leʻi maua e Iosefa ma Maria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toe foi atu Iosefa ma Maria i le malumalu i Ierusalema e sue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“Maria e, e te fanauina se tama tane, e te faaigoa iā te ia o Iesu.” Sa fefe o ia i lenei tala.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“Tou te leʻi iloa ea sa ou iai i le fale o loʻu tamā?” Sa faia se talanoaga a Iesu ma faiaʻoga o le Tusi Paia i le malumalu, ma na faateʻia i latou uma i le atamai o Iesu.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Talu mai lenā taimi, ua atili ai ona alofa le tamaitiiti o Iesu i le Atua ma tagata a o tuputupu aʻe lona atamai ma lona maualuga.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iloa e le tama o Iesu mai lava i lona laitiiti o ia o le Alo o le Atua. Ma saunia faamaoni mo le olaga o se Faaola.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ui ina matou laiti,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manatua manino o i tatou o fanau a le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la ona tatou faailoa atu i le Atua ma tagata o loo tatou ola o ni fanau a le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Alo o le Atua, ae na ia faataatia le faaaʻoaʻoga o le lotomaulalo ma le usiusitai i mātua faaletino.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fea sa i ai Iesu na leiloa?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totonu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faleuila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maota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totonu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malumalu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totonu o le fale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i le malumalu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"Aisea na e su'eina ai a'u?" o lana fesili lea. “Tou te le‘i iloa ‘ea e tatau ‘ona ‘ou i ai i le fale o lo‘u Tamā?”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50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Le Papatisoga o Iesu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“o le leo o le ua valaau i le toafa, Ia outou saunia le ala mo le Alii, ia faasa'o ona ala.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Ona sau ai lea o Ioane, ua papatiso i le nuu tuufua, ma folafola atu le papatisoga o le salamo mo le faamagaloina o agasala.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tolusefulu tausaga o Iesu, na faaali mai ai se tagata ese i le toafa o ofu i ofu kamela ma ʻai sē akerise ma meli vao.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lona igoa o Ioane le Papatiso. Sa Ia valaau atu i tagata ia salamo ma ia papatisoina aua o le a afio mai le Faaola.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Peitaʻi, na ia usiusitai i le feʻau a le Atua. “O au o le auauna a le Alii. Ia faia ia te au e pei ona e fai mai ai.”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'Ua ou sau e sauni se tasi e mulimuli mai ia te au!'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saunia e Ioane le Papatiso le ala o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afio mai foi Iesu ina ia papatisoina e Ioane le Papatiso.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“Vaai! le Tamai Mamoe a le Atua, na te aveesea le agasala a le lalolagi!” Na faailoa leotele atu e Ioane le Papatiso Iesu.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papatisoina Iesu e Ioane , sa oo mai se siufofoga mai le lagi ma le Agaga Paia ua afio ifo i ona luga e pei o se lupe: “O oe o loʻu Atalii ou te alofa i ai; ‘ua ‘ou fiafia lava ‘iā te ‘outou.”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lei faaeaina e Ioane le Papatiso o ia lava.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ia tuutoina atu lona olaga i le faailoaina atoatoa atu o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ai ua ou ola ai?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pei o Ioane le Papatiso, e tatau ona tatou ola i se olaga e faaeaina ma faailoa atu ai Iesu nai lo le mimita ma faaeaina aʻu.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atalii e toatasi o le Atua.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alu ifo mai le lagi ina ua papatisoina Iesu??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matuu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 Agaga Paia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ostrich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manu iti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Le Agaga Paia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“o le leo o le ua valaau i le toafa, Ia outou saunia le ala mo le Alii, ia faasa'o ona ala.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Ona sau ai lea o Ioane, ua papatiso i le nuu tuufua, ma folafola atu le papatisoga o le salamo mo le faamagaloina o agasala.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51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Na faaosoosoina Iesu e Satani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fetalai atu Iesu ‘iā te ia, “‘Inā alu ‘ese ia oe, Satani e;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uma ona anapogi ma tatalo Iesu i aso e fasefulu, sa faaali mai Satani ma faaosooso Iesu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sm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lea, e ui lava o ia o se taupou, ae na maʻitō o ia. O le igoa o lenei tamaitiiti o Iesu. O Ia o le Alo o le Atua o le a faaolaina tagata uma mai a latou agasala i le lumanai.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“O e fia 'ai? Fai se keke araisa i lenei maa ma ‘ai ai!” Na faia e Satani le tofotofoga muamua. Ae na faatoilaloina e Iesu le tofotofoga i le afioga a le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“Ia oso ese mai iinei! Afai o oe o le Alo o le Atua, tou te le oti lava.” Na tofotofoina e Satani Iesu i le taimi lona lua i le tumutumu o le malumalu.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taimi lea, na ia ave ai Iesu i luga o le mauga maualuga ma faaali atu ia Iesu le malo uma o le lalolagi ma faapea atu, "Afai e te ifo mai ia te au, ou te avatu ia te oe nei mea uma." Ae na teena e Iesu le tofotofoga lona tolu i le Afioga a le Atua.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Mulimuli ane, na faatoilaloina e Iesu faaosoosoga uma a Satani. Na fiafia le Atua ia Iesu o lē na manumalo i faaosoosoga uma.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Alo o le Atua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e pei o i tatou, sa faaosoosoina o ia e Satani.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o le Afioga a le Atua, na manumalo ai Iesu i faaosoosoga a Satani.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loo faaosoosoina pea i tatou e Satani.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Peitai, e pei o Iesu, e mafai ona tatou faatoilaloina faaosoosoga a Satani e ala i le afioga a le Atua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lo tatou fesoasoani e manumalo i tofotofoga tatou te feagai. Ma o ia o lē e malamalama i luʻi uma tatou te fetaiaʻi ma fesoasoani iā i tatou e manumalo ai.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fia tofotofoga na tuuina atu e Satani ia Iesu?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tolu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fetalai atu Iesu ‘iā te ia, “‘Inā alu ‘ese ia oe, Satani e;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52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Vai</a:t>
            </a:r>
            <a:r xmlns:a="http://schemas.openxmlformats.org/drawingml/2006/main">
              <a:rPr lang="sm" altLang="en-US" sz="4400"/>
              <a:t> </a:t>
            </a:r>
            <a:r xmlns:a="http://schemas.openxmlformats.org/drawingml/2006/main">
              <a:rPr lang="sm" altLang="ko-KR" sz="4400"/>
              <a:t>Liu uaina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ulua'i fa'ailoga lea na faia e Iesu i Kana i Kalilaia. O lea na ia faaalia ai lona mamalu, ma na faatuatua ai ona soo iā te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fefe Maria e maua sana tama e ui lava e leʻi faaipoipo.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Peitai, sa ia mauaina ma usiusitai i le afioga a le Atua e ala i le faatuatua.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Atonu tatou te fefefe pe a tatou talitonu ma usiusitai i le Afioga a le Atua. Ae pei o le taʻutaʻu atu a Maria, e tatau ona tatou taʻutaʻu atu "Ia faia ia te aʻu e pei ona e fai mai ai."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faia se faaipoipoga i Kana i Kalilaia. Na valaaulia foʻi Iesu ma ona soo i le faaipoipoga.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 sa i ai se faafitauli. Ua uma le uaina. A aunoa ma le uaina, e le mafai ona e faia se taumafataga.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faatonuina e Iesu auauna i le fale e liligi vai i totonu o le fagu. Na faia e auauna le mea na latou fai atu 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uma lena, ona ave lea o le vai i totonu o le fagu e tofo ai. O le vai i totonu o le fagu na liua i le uaina sili ona suamalie.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tofo le auvalaaulia i le uaina ma sa faateia. Na avatu iā i latou le uaina suamalie e sili atu nai lo le taimi muamua, ma faafetai i le vavega a Iesu, na mafai ai ona sili atu le fiafia o le tausamiga.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le taimi o Iesu, uaina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matua taua lava i le tausamiga.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faia e Iesu le vai i le uaina ma saunia mea e manaomia mo le tausamiga.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 i tatou, o Iesu o se tagata e manaʻomia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pei o le uaina i le tausamiga.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manatua le alofa tunoa o Iesu na tuuina mai o Ia lava ia i tatou.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WHO</a:t>
            </a:r>
            <a:r xmlns:a="http://schemas.openxmlformats.org/drawingml/2006/main">
              <a:rPr altLang="en-US" lang="sm" sz="3200"/>
              <a:t> </a:t>
            </a:r>
            <a:r xmlns:a="http://schemas.openxmlformats.org/drawingml/2006/main">
              <a:rPr altLang="ko-KR" lang="sm" sz="3200"/>
              <a:t>o</a:t>
            </a:r>
            <a:r xmlns:a="http://schemas.openxmlformats.org/drawingml/2006/main">
              <a:rPr altLang="en-US" lang="sm" sz="3200"/>
              <a:t> </a:t>
            </a:r>
            <a:r xmlns:a="http://schemas.openxmlformats.org/drawingml/2006/main">
              <a:rPr altLang="ko-KR" lang="sm" sz="3200"/>
              <a:t>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lo tatou olioli, e pei o le uaina o le tausamiga.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liua e Iesu i le vai?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sua moli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falaoa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uaina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uaina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ulua'i fa'ailoga lea na faia e Iesu i Kana i Kalilaia. O lea na ia faaalia ai lona mamalu, ma na faatuatua ai ona soo iā te 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53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Na alu atu Nikotemo ia Iesu i le po.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afio mai Iesu i le lalolagi o lo tatou Faaola.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tali atu Iesu, “O le ‘upu moni ‘ou te ta‘u atu ‘iā te oe, e lē sao atu se tasi i le Mālō o le Atua, pe a lē fānau mai o ia i le vai ma le Agaga.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 ai le tagata e igoa ia Nikotemo, o le faiaoga o Isaraelu.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Iesu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fesili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mafai faapefea ona ou ulu atu i le malo o le Atua?”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“Afai e te le toe fanauina, e le mafai ona e ulu atu i le malo o le Atua.” Na tali atu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lei malamalama e tatau ona toe fanauina o ia. “Ou te toe foʻi ea i le manava o loʻu tinā ma toe sau i fafo?”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“O le agaga, ae le o le tino, e tatau ona toe fanauina. “E mafai ona toe fanauina le tagata i le vai ma le Agaga Paia.” Na tali atu Iesu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tatau ona outou talitonu mai ia te au ma faaolaina ai outou.” Na tau atu e Iesu ia Nikotemo le mea lilo o le toe fanauina.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Afai e te talitonu ia Iesu,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toe fanauina lou agaga.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e talitonu ia Iesu ua toe fanauina ma o le a avea oe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inoino i le agasala ma ia alofa i le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e toe fanaufouina?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Tatou te talitonu ia Iesu ma toe fanaufouina. O le mea lea, e tatau ona tatou manatua o i tatou o ni tagata ese mai le lalolagi.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Iesu</a:t>
            </a:r>
            <a:r xmlns:a="http://schemas.openxmlformats.org/drawingml/2006/main">
              <a:rPr altLang="en-US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lē na te fa‘aamiotonuina i latou o ē fa‘atuatua ‘iā te Ia ma toe fānaufouina.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 aso nei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ua toe fanauina ai i tatou?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vai ma le Agaga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suauu ma le afi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loimata ma pese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tatalo ma le tapuaiga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i le vai ma le Agaga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tali atu Iesu, “O le ‘upu moni ‘ou te ta‘u atu ‘iā te oe, e lē sao atu se tasi i le Mālō o le Atua, pe a lē fānau mai o ia i le vai ma le Agaga.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